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84" y="1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D599-B60E-4B92-A329-54BB4A9D1F3B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D5C1-2E81-40D4-9AB5-4FD2BB063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D599-B60E-4B92-A329-54BB4A9D1F3B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D5C1-2E81-40D4-9AB5-4FD2BB063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D599-B60E-4B92-A329-54BB4A9D1F3B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D5C1-2E81-40D4-9AB5-4FD2BB063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D599-B60E-4B92-A329-54BB4A9D1F3B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D5C1-2E81-40D4-9AB5-4FD2BB063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D599-B60E-4B92-A329-54BB4A9D1F3B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D5C1-2E81-40D4-9AB5-4FD2BB063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D599-B60E-4B92-A329-54BB4A9D1F3B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D5C1-2E81-40D4-9AB5-4FD2BB063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D599-B60E-4B92-A329-54BB4A9D1F3B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D5C1-2E81-40D4-9AB5-4FD2BB063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D599-B60E-4B92-A329-54BB4A9D1F3B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D5C1-2E81-40D4-9AB5-4FD2BB063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D599-B60E-4B92-A329-54BB4A9D1F3B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D5C1-2E81-40D4-9AB5-4FD2BB063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D599-B60E-4B92-A329-54BB4A9D1F3B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D5C1-2E81-40D4-9AB5-4FD2BB063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D599-B60E-4B92-A329-54BB4A9D1F3B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D5C1-2E81-40D4-9AB5-4FD2BB063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AD599-B60E-4B92-A329-54BB4A9D1F3B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8D5C1-2E81-40D4-9AB5-4FD2BB063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252520" cy="144878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Cryo stop of P8 on 1</a:t>
            </a:r>
            <a:r>
              <a:rPr lang="en-US" sz="3600" b="1" baseline="30000" dirty="0" smtClean="0"/>
              <a:t>st</a:t>
            </a:r>
            <a:r>
              <a:rPr lang="en-US" sz="3600" b="1" dirty="0" smtClean="0"/>
              <a:t> of November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9572" y="1556792"/>
            <a:ext cx="8028892" cy="4320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9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9600" b="1" dirty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9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9600" b="1" dirty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Stop of warm</a:t>
            </a:r>
            <a:r>
              <a:rPr kumimoji="0" lang="en-US" sz="9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compressor CP</a:t>
            </a: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 of QSCB</a:t>
            </a:r>
            <a:r>
              <a:rPr kumimoji="0" lang="en-US" sz="9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on safety chain (oil differential pressure low) at 10:35AM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9600" dirty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9600" dirty="0">
              <a:latin typeface="+mj-lt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kumimoji="0" lang="en-US" sz="9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After investigation</a:t>
            </a:r>
            <a:r>
              <a:rPr lang="en-US" sz="9600" dirty="0" smtClean="0">
                <a:latin typeface="+mj-lt"/>
                <a:ea typeface="+mj-ea"/>
                <a:cs typeface="+mj-cs"/>
              </a:rPr>
              <a:t>, problem of oscillations with the controller of 6CV670 which regulate the differential pressure of the oil injection of high stage compressors of the station LHCB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9600" dirty="0">
                <a:latin typeface="+mj-lt"/>
                <a:ea typeface="+mj-ea"/>
                <a:cs typeface="+mj-cs"/>
              </a:rPr>
              <a:t> </a:t>
            </a:r>
            <a:r>
              <a:rPr lang="en-US" sz="9600" dirty="0" smtClean="0">
                <a:latin typeface="+mj-lt"/>
                <a:ea typeface="+mj-ea"/>
                <a:cs typeface="+mj-cs"/>
              </a:rPr>
              <a:t> Problem of oscillations on this valve was already observed … and controller was due to be changed during next TS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9600" noProof="0" dirty="0" smtClean="0">
                <a:latin typeface="+mj-lt"/>
                <a:ea typeface="+mj-ea"/>
                <a:cs typeface="+mj-cs"/>
              </a:rPr>
              <a:t> New </a:t>
            </a:r>
            <a:r>
              <a:rPr lang="en-US" sz="9600" noProof="0" dirty="0" smtClean="0">
                <a:latin typeface="+mj-lt"/>
                <a:ea typeface="+mj-ea"/>
                <a:cs typeface="+mj-cs"/>
              </a:rPr>
              <a:t>controller installed over lunch time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kumimoji="0" lang="en-US" sz="9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Restart of installations by 2PM</a:t>
            </a:r>
            <a:endParaRPr lang="en-US" sz="9600" noProof="0" dirty="0">
              <a:latin typeface="+mj-lt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kumimoji="0" lang="en-US" sz="9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Recovery expected by Wednesday evening… </a:t>
            </a:r>
            <a:endParaRPr kumimoji="0" lang="en-US" sz="9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0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6948264" y="3212976"/>
            <a:ext cx="432048" cy="5760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extBox 5"/>
          <p:cNvSpPr txBox="1"/>
          <p:nvPr/>
        </p:nvSpPr>
        <p:spPr>
          <a:xfrm>
            <a:off x="2987824" y="224644"/>
            <a:ext cx="302433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Problem (oscillations)</a:t>
            </a:r>
            <a:r>
              <a:rPr lang="en-GB" dirty="0"/>
              <a:t> </a:t>
            </a:r>
            <a:r>
              <a:rPr lang="en-GB" dirty="0" smtClean="0"/>
              <a:t>with controller  of 6CV670, which regulate </a:t>
            </a:r>
            <a:r>
              <a:rPr lang="en-GB" dirty="0" smtClean="0">
                <a:latin typeface="Arial"/>
                <a:cs typeface="Arial"/>
              </a:rPr>
              <a:t>ΔP of oil injection for compressor</a:t>
            </a:r>
            <a:endParaRPr lang="en-GB" dirty="0" smtClean="0"/>
          </a:p>
        </p:txBody>
      </p:sp>
      <p:sp>
        <p:nvSpPr>
          <p:cNvPr id="7" name="Oval 6"/>
          <p:cNvSpPr/>
          <p:nvPr/>
        </p:nvSpPr>
        <p:spPr>
          <a:xfrm>
            <a:off x="3707904" y="1844824"/>
            <a:ext cx="1584176" cy="122413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Straight Connector 8"/>
          <p:cNvCxnSpPr>
            <a:stCxn id="7" idx="6"/>
            <a:endCxn id="5" idx="1"/>
          </p:cNvCxnSpPr>
          <p:nvPr/>
        </p:nvCxnSpPr>
        <p:spPr>
          <a:xfrm>
            <a:off x="5292080" y="2456892"/>
            <a:ext cx="1719456" cy="84044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88640"/>
            <a:ext cx="3059832" cy="2124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Cryo stop of P8 on 1</a:t>
            </a:r>
            <a:r>
              <a:rPr lang="en-US" baseline="30000" dirty="0" smtClean="0"/>
              <a:t>st</a:t>
            </a:r>
            <a:r>
              <a:rPr lang="en-US" dirty="0" smtClean="0"/>
              <a:t> of November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04764"/>
            <a:ext cx="4860540" cy="3645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7456" y="3185592"/>
            <a:ext cx="489654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Arrow Connector 8"/>
          <p:cNvCxnSpPr/>
          <p:nvPr/>
        </p:nvCxnSpPr>
        <p:spPr>
          <a:xfrm>
            <a:off x="7056276" y="2744924"/>
            <a:ext cx="324036" cy="284431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24128" y="2348880"/>
            <a:ext cx="2916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Faulty controller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83668" y="5625244"/>
            <a:ext cx="118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6CV670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2195736" y="3356992"/>
            <a:ext cx="108012" cy="22682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117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  Cryo stop of P8 on 1st of November   </vt:lpstr>
      <vt:lpstr>Slide 2</vt:lpstr>
      <vt:lpstr>Cryo stop of P8 on 1st of November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Cryo stop of P8 on 1st of November   </dc:title>
  <dc:creator>lherblin</dc:creator>
  <cp:lastModifiedBy>lherblin</cp:lastModifiedBy>
  <cp:revision>3</cp:revision>
  <dcterms:created xsi:type="dcterms:W3CDTF">2011-11-01T17:28:24Z</dcterms:created>
  <dcterms:modified xsi:type="dcterms:W3CDTF">2011-11-02T07:10:53Z</dcterms:modified>
</cp:coreProperties>
</file>